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71E98-68C4-0438-CAC9-06FF940B0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153" y="972766"/>
            <a:ext cx="4572000" cy="294575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AE4B3E-46B4-AADC-C1C3-5C0D37CEC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153" y="4010600"/>
            <a:ext cx="4572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520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2B981-9E72-0F80-517E-BCF2CD021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9C01B7-0084-9040-207A-4997029C0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53857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9DD945-FE39-5D47-C78E-C54D9B0310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09C83D-4837-B923-222D-E3626678A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45567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70E3D-C7CF-E921-4DE2-A89FA583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E376ED-998E-C57B-0BA6-5E087F606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9507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48C8D-76FC-50BC-4C03-E3D196DB5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4207078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90DE4E-C799-53F7-235E-0218C68D6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4207078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8981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B0353-704C-C36D-3DDE-C222AE5BB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2116AF-EAAC-D9B1-ABA8-5BF69168C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A90D24-F116-4030-07EC-ECE0C5B0E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3541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2E8355-86C0-FAD3-CC3E-41632B7AD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C2E333-7B69-721C-0B46-6E792D1BE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DFE2CB-B4CB-D767-6093-91F62D4A4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80326DD-168D-5BC9-5A3B-FB68754FBC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5598F9C-ACC0-F965-753A-AEE7F1219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28602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63E637-EA1E-D67E-2444-716F1F143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205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4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2CD2F-497B-9912-D0AE-827E52755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D80D35-0F38-1CA8-E3DE-89C5FC07D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8A63EA-F3D7-F728-6EAB-CA9AE9777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6572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06D0B-80D6-64A8-DC23-A09E44C5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B1D5780-2B9C-18A3-BC4A-1F4A1ADCE4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6B4AC0-5B26-F77C-E19D-C80E1AE6C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6605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7B6B96A-1C34-19E7-2508-DCC4355A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08C8AC-DFAF-8320-BDB1-94A3BFB05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09465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B36A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DDDFD8-3285-FDB1-F8E1-9BC8EFD942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Caso Clínico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5DAE20-850D-3FDD-1BA0-7DAB635437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Autor</a:t>
            </a:r>
          </a:p>
        </p:txBody>
      </p:sp>
    </p:spTree>
    <p:extLst>
      <p:ext uri="{BB962C8B-B14F-4D97-AF65-F5344CB8AC3E}">
        <p14:creationId xmlns:p14="http://schemas.microsoft.com/office/powerpoint/2010/main" val="240071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9764B-2242-FDC0-1CCD-31C92CB0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Capítulo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0F087C-F7F8-E1EC-1ED2-7F79AC939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67457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16ECC-B26B-A914-EDE7-93EA6081D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Encabezado</a:t>
            </a:r>
          </a:p>
        </p:txBody>
      </p:sp>
    </p:spTree>
    <p:extLst>
      <p:ext uri="{BB962C8B-B14F-4D97-AF65-F5344CB8AC3E}">
        <p14:creationId xmlns:p14="http://schemas.microsoft.com/office/powerpoint/2010/main" val="1534081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AB5339-945A-4A37-4270-75887DE99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Encabezado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A9E3CF-C314-D3A6-3D9A-243C1EB26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420800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755FE9-A871-B9E5-2099-D4106BAE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Encabezado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821371-C9B7-CBEC-5882-A32C9E91B1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Texto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248468-8488-BF16-8AE2-D0DFEC4EE9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407290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119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</Words>
  <Application>Microsoft Office PowerPoint</Application>
  <PresentationFormat>Panorámica</PresentationFormat>
  <Paragraphs>10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Tema de Office</vt:lpstr>
      <vt:lpstr>Caso Clínico</vt:lpstr>
      <vt:lpstr>Capítulo</vt:lpstr>
      <vt:lpstr>Encabezado</vt:lpstr>
      <vt:lpstr>Encabezado</vt:lpstr>
      <vt:lpstr>Encabezado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Pedro Mora</dc:creator>
  <cp:lastModifiedBy>Pedro Mora</cp:lastModifiedBy>
  <cp:revision>1</cp:revision>
  <dcterms:created xsi:type="dcterms:W3CDTF">2024-11-08T19:42:06Z</dcterms:created>
  <dcterms:modified xsi:type="dcterms:W3CDTF">2024-11-08T19:56:26Z</dcterms:modified>
</cp:coreProperties>
</file>